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7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ED4C-3528-4B81-88A7-8F2407F13999}" type="datetimeFigureOut">
              <a:rPr lang="it-IT" smtClean="0"/>
              <a:t>22/07/2018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EF72-BEE0-487F-B186-8D6B86B3B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932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ED4C-3528-4B81-88A7-8F2407F13999}" type="datetimeFigureOut">
              <a:rPr lang="it-IT" smtClean="0"/>
              <a:t>22/07/2018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EF72-BEE0-487F-B186-8D6B86B3B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09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ED4C-3528-4B81-88A7-8F2407F13999}" type="datetimeFigureOut">
              <a:rPr lang="it-IT" smtClean="0"/>
              <a:t>22/07/2018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EF72-BEE0-487F-B186-8D6B86B3B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86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ED4C-3528-4B81-88A7-8F2407F13999}" type="datetimeFigureOut">
              <a:rPr lang="it-IT" smtClean="0"/>
              <a:t>22/07/2018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EF72-BEE0-487F-B186-8D6B86B3B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884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ED4C-3528-4B81-88A7-8F2407F13999}" type="datetimeFigureOut">
              <a:rPr lang="it-IT" smtClean="0"/>
              <a:t>22/07/2018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EF72-BEE0-487F-B186-8D6B86B3B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63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ED4C-3528-4B81-88A7-8F2407F13999}" type="datetimeFigureOut">
              <a:rPr lang="it-IT" smtClean="0"/>
              <a:t>22/07/2018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EF72-BEE0-487F-B186-8D6B86B3B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738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ED4C-3528-4B81-88A7-8F2407F13999}" type="datetimeFigureOut">
              <a:rPr lang="it-IT" smtClean="0"/>
              <a:t>22/07/2018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EF72-BEE0-487F-B186-8D6B86B3B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855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ED4C-3528-4B81-88A7-8F2407F13999}" type="datetimeFigureOut">
              <a:rPr lang="it-IT" smtClean="0"/>
              <a:t>22/07/2018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EF72-BEE0-487F-B186-8D6B86B3B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798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ED4C-3528-4B81-88A7-8F2407F13999}" type="datetimeFigureOut">
              <a:rPr lang="it-IT" smtClean="0"/>
              <a:t>22/07/2018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EF72-BEE0-487F-B186-8D6B86B3B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784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ED4C-3528-4B81-88A7-8F2407F13999}" type="datetimeFigureOut">
              <a:rPr lang="it-IT" smtClean="0"/>
              <a:t>22/07/2018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EF72-BEE0-487F-B186-8D6B86B3B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322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ED4C-3528-4B81-88A7-8F2407F13999}" type="datetimeFigureOut">
              <a:rPr lang="it-IT" smtClean="0"/>
              <a:t>22/07/2018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EF72-BEE0-487F-B186-8D6B86B3B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409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BED4C-3528-4B81-88A7-8F2407F13999}" type="datetimeFigureOut">
              <a:rPr lang="it-IT" smtClean="0"/>
              <a:t>22/07/2018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BEF72-BEE0-487F-B186-8D6B86B3B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575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A9A40CA4-C5AC-4206-8A4B-0C18D4079D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269660"/>
              </p:ext>
            </p:extLst>
          </p:nvPr>
        </p:nvGraphicFramePr>
        <p:xfrm>
          <a:off x="718457" y="200404"/>
          <a:ext cx="5421086" cy="11796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rism 5" r:id="rId3" imgW="4285440" imgH="9324000" progId="Prism5.Document">
                  <p:embed/>
                </p:oleObj>
              </mc:Choice>
              <mc:Fallback>
                <p:oleObj name="Prism 5" r:id="rId3" imgW="4285440" imgH="93240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8457" y="200404"/>
                        <a:ext cx="5421086" cy="11796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647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GraphPad Prism 5 Project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LUCIA GUIDI</dc:creator>
  <cp:lastModifiedBy>LUCIA GUIDI</cp:lastModifiedBy>
  <cp:revision>1</cp:revision>
  <dcterms:created xsi:type="dcterms:W3CDTF">2018-07-22T14:05:10Z</dcterms:created>
  <dcterms:modified xsi:type="dcterms:W3CDTF">2018-07-22T14:11:12Z</dcterms:modified>
</cp:coreProperties>
</file>